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75" r:id="rId5"/>
    <p:sldId id="276" r:id="rId6"/>
    <p:sldId id="258" r:id="rId7"/>
    <p:sldId id="259" r:id="rId8"/>
    <p:sldId id="262" r:id="rId9"/>
    <p:sldId id="263" r:id="rId10"/>
    <p:sldId id="266" r:id="rId11"/>
    <p:sldId id="278" r:id="rId12"/>
    <p:sldId id="27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4761572" cy="2142707"/>
          </a:xfrm>
        </p:spPr>
      </p:pic>
      <p:sp>
        <p:nvSpPr>
          <p:cNvPr id="4" name="Прямоугольник 3"/>
          <p:cNvSpPr/>
          <p:nvPr/>
        </p:nvSpPr>
        <p:spPr>
          <a:xfrm>
            <a:off x="1331640" y="2060848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конструктор».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конструктор из губок для детей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3–4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5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Детский сад №18 « Теремок» ЯМР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41168"/>
            <a:ext cx="3131840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>
              <a:lnSpc>
                <a:spcPct val="11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Витальевна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540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92696"/>
            <a:ext cx="5372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«Мягкий конструктор»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170743"/>
            <a:ext cx="5742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данной 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мелкой моторики рук; изучение и закрепление знаний о геометрических фигурах; формирование и закрепление представлений о цвете; развитие активной речи, мышления и воображения.</a:t>
            </a: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Данная игра предназначена для детей 3-5 лет. С помощью её дети учатся различать и называть геометрические фигуры, цвет данных фигур, составлять короткие рассказы к картинам которые они создадут. Дети могут играть как с воспитателем, так и самостоятельно. Все материалы безопасны.</a:t>
            </a:r>
          </a:p>
        </p:txBody>
      </p:sp>
    </p:spTree>
    <p:extLst>
      <p:ext uri="{BB962C8B-B14F-4D97-AF65-F5344CB8AC3E}">
        <p14:creationId xmlns:p14="http://schemas.microsoft.com/office/powerpoint/2010/main" val="17959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2924143" cy="21931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53" y="274638"/>
            <a:ext cx="1923678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" t="36770" r="1947" b="16246"/>
          <a:stretch/>
        </p:blipFill>
        <p:spPr>
          <a:xfrm>
            <a:off x="251520" y="2742383"/>
            <a:ext cx="2643758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20940"/>
          <a:stretch/>
        </p:blipFill>
        <p:spPr>
          <a:xfrm>
            <a:off x="3779912" y="3212977"/>
            <a:ext cx="2448273" cy="1657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0" y="4558815"/>
            <a:ext cx="1707654" cy="2276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5076813"/>
            <a:ext cx="2412268" cy="18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-310485"/>
            <a:ext cx="4572000" cy="632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endParaRPr lang="ru-RU" sz="32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endParaRPr lang="ru-RU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3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обучении детей конструированию развивается планирующая мыслительная деятельность, что является важным фактором при формировании учебной деятельности</a:t>
            </a:r>
            <a:r>
              <a:rPr lang="ru-RU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726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015409">
            <a:off x="1819959" y="3157720"/>
            <a:ext cx="5022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772816"/>
            <a:ext cx="5184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Развитие  конструктивных способностей детей дошкольного возраста на занятиях по конструированию и в совместной игровой деятельности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.</a:t>
            </a:r>
            <a:endParaRPr lang="ru-RU" altLang="ru-RU" sz="2800" i="1" dirty="0">
              <a:solidFill>
                <a:prstClr val="black"/>
              </a:solidFill>
              <a:latin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412776"/>
            <a:ext cx="567037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Обогащать практический опыт ребенка при сооружения построек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Развивать пространственное мышление, связную речь, активизировать и обогащать словарь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2400" i="1" dirty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 Развивать игровую деятельность; умение работать в коллективе, участвовать в совместной опытно - экспериментальной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13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484785"/>
            <a:ext cx="554461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Непременным условием достижения успехов при конструировании является: </a:t>
            </a:r>
          </a:p>
          <a:p>
            <a:pPr>
              <a:lnSpc>
                <a:spcPct val="90000"/>
              </a:lnSpc>
            </a:pP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игровых методов обучения;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заинтересовать детей и сделать  процесс работы  доступным и понятным,  позволяя получить огромные чувства радости и удовлетворения.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21415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67440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игры с поролоновыми губками – увлекательное и полезное занятие, а самое главное – безопасные. Они способствуют сенсорному развитию детей, активизируют воображение, мышление и речь</a:t>
            </a:r>
          </a:p>
        </p:txBody>
      </p:sp>
    </p:spTree>
    <p:extLst>
      <p:ext uri="{BB962C8B-B14F-4D97-AF65-F5344CB8AC3E}">
        <p14:creationId xmlns:p14="http://schemas.microsoft.com/office/powerpoint/2010/main" val="40185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8423" r="10926"/>
          <a:stretch/>
        </p:blipFill>
        <p:spPr>
          <a:xfrm>
            <a:off x="827584" y="3573016"/>
            <a:ext cx="2880320" cy="1565761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667426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 башню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1. учить сооружать вертикальные постройки путем накладывания деталей 2. Развивать умение различать и называть основные цвета (красный, жёлтый, зелёный, синий); 3. Развивать моторику кистей пальцев рук через действия с предметами; 4. Учить группировать предметы по определённому признаку; 5. Развивать усидчивость. 6. Развитие речи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1" b="17394"/>
          <a:stretch/>
        </p:blipFill>
        <p:spPr>
          <a:xfrm>
            <a:off x="4716016" y="3573017"/>
            <a:ext cx="154305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21748"/>
          <a:stretch/>
        </p:blipFill>
        <p:spPr>
          <a:xfrm>
            <a:off x="4355976" y="3140968"/>
            <a:ext cx="2006392" cy="2946427"/>
          </a:xfrm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одинаковые губки (кирпичики).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1. Развитие зрительного восприятия и внимания. 2. Развивать моторику кистей пальцев рук через действия с предметами; 3. Учить группировать предметы по определённому признаку; 4. Развивать усидчивость. 5. Развитие речи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2600" r="-2516" b="26501"/>
          <a:stretch/>
        </p:blipFill>
        <p:spPr>
          <a:xfrm>
            <a:off x="1608943" y="3233251"/>
            <a:ext cx="2177193" cy="29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5614"/>
            <a:ext cx="2674640" cy="1203588"/>
          </a:xfrm>
        </p:spPr>
      </p:pic>
      <p:sp>
        <p:nvSpPr>
          <p:cNvPr id="4" name="Прямоугольник 3"/>
          <p:cNvSpPr/>
          <p:nvPr/>
        </p:nvSpPr>
        <p:spPr>
          <a:xfrm>
            <a:off x="1525960" y="476672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губка лишняя? (Какой кирпичик лишний?)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1. Развивать умение различать и называть основные цвета (красный, жёлтый, зелёный, синий); 2. Развивать моторику кистей пальцев рук через действия с предметами; 3. Учить группировать предметы по определённому признаку; 4. Развивать усидчивость. 5. Развитие речи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5614"/>
            <a:ext cx="2674642" cy="1203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57192"/>
            <a:ext cx="2708303" cy="12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Cubes-Wallpaper-For-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b="12240"/>
          <a:stretch/>
        </p:blipFill>
        <p:spPr>
          <a:xfrm>
            <a:off x="3059832" y="2767455"/>
            <a:ext cx="1944216" cy="3456384"/>
          </a:xfrm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изучение последовательности. Какую губку (кирпичик) нужно положить далее?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игры:1. Развитие зрительного восприятия и внимания. 2. Развивать моторику кистей пальцев рук через действия с предметами; 3. Учить группировать предметы по определённому признаку; 4. Развивать усидчивость. 5. Развитие речи</a:t>
            </a:r>
          </a:p>
        </p:txBody>
      </p:sp>
    </p:spTree>
    <p:extLst>
      <p:ext uri="{BB962C8B-B14F-4D97-AF65-F5344CB8AC3E}">
        <p14:creationId xmlns:p14="http://schemas.microsoft.com/office/powerpoint/2010/main" val="32715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350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2</cp:lastModifiedBy>
  <cp:revision>18</cp:revision>
  <dcterms:created xsi:type="dcterms:W3CDTF">2021-03-15T18:12:52Z</dcterms:created>
  <dcterms:modified xsi:type="dcterms:W3CDTF">2022-02-10T09:48:40Z</dcterms:modified>
</cp:coreProperties>
</file>