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F018A9-0A2C-45FA-AA44-11E368BBD99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0E578D-C30C-4AB8-8601-912C9AB5D1F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enok\Desktop\Пальчиковая гимнастика\п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-388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7453"/>
            <a:ext cx="5062387" cy="37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4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Lenok\Desktop\Пальчиковая гимнастика\з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11" y="-26060"/>
            <a:ext cx="4639848" cy="70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enok\Desktop\Пальчиковая гимнастика\517730_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" y="-11742"/>
            <a:ext cx="4481196" cy="68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9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k\Desktop\Пальчиковая гимнасти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9928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k\Desktop\Пальчиковая гимнастика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4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k\Desktop\Пальчиковая гимнастика\hello_html_5a0af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459" y="836712"/>
            <a:ext cx="8229600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3" name="Picture 3" descr="C:\Users\Lenok\Desktop\Пальчиковая гимнастика\517730_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93" y="5226"/>
            <a:ext cx="4455907" cy="66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nok\Desktop\Пальчиковая гимнастика\517730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" y="5226"/>
            <a:ext cx="4681161" cy="66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Lenok\Desktop\Пальчиковая гимнастика\517730_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enok\Desktop\Пальчиковая гимнастика\517730_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" y="0"/>
            <a:ext cx="449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Lenok\Desktop\Пальчиковая гимнастика\517730_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29" y="0"/>
            <a:ext cx="4805971" cy="6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enok\Desktop\Пальчиковая гимнастика\517730_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k\Desktop\Пальчиковая гимнастика\517730_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4115" cy="69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ok\Desktop\Пальчиковая гимнастика\517730_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15" y="0"/>
            <a:ext cx="4559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8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k\Desktop\Пальчиковая гимнастика\517730_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k\Desktop\Пальчиковая гимнастика\517730_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084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3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Lenok\Desktop\Пальчиковая гимнастика\з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12" y="7840"/>
            <a:ext cx="4655663" cy="68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Lenok\Desktop\Пальчиковая гимнастика\A1VjJ5r_jCjX_1200x0_AybP2u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5" y="0"/>
            <a:ext cx="4504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4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Lenok</dc:creator>
  <cp:lastModifiedBy>Admin</cp:lastModifiedBy>
  <cp:revision>5</cp:revision>
  <dcterms:created xsi:type="dcterms:W3CDTF">2021-03-17T12:51:18Z</dcterms:created>
  <dcterms:modified xsi:type="dcterms:W3CDTF">2023-03-02T11:08:56Z</dcterms:modified>
</cp:coreProperties>
</file>