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0"/>
            <a:ext cx="7406640" cy="1714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i="1" dirty="0" smtClean="0">
                <a:latin typeface="Arial Black" pitchFamily="34" charset="0"/>
              </a:rPr>
              <a:t>Этапы развития часов </a:t>
            </a:r>
            <a:endParaRPr lang="ru-RU" sz="5400" i="1" dirty="0">
              <a:latin typeface="Arial Black" pitchFamily="34" charset="0"/>
            </a:endParaRPr>
          </a:p>
        </p:txBody>
      </p:sp>
      <p:pic>
        <p:nvPicPr>
          <p:cNvPr id="4" name="Рисунок 3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422" y="1785926"/>
            <a:ext cx="5286412" cy="442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286644" y="4500570"/>
            <a:ext cx="1857356" cy="1685929"/>
          </a:xfrm>
          <a:prstGeom prst="rect">
            <a:avLst/>
          </a:prstGeom>
        </p:spPr>
      </p:pic>
      <p:pic>
        <p:nvPicPr>
          <p:cNvPr id="7" name="Picture 8" descr="40000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71480"/>
            <a:ext cx="2160587" cy="21605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5" descr="детск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57167"/>
            <a:ext cx="3857652" cy="32147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4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898775"/>
            <a:ext cx="3143272" cy="3387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Выноска-облако 9"/>
          <p:cNvSpPr/>
          <p:nvPr/>
        </p:nvSpPr>
        <p:spPr>
          <a:xfrm>
            <a:off x="4214810" y="3643314"/>
            <a:ext cx="2857520" cy="1643074"/>
          </a:xfrm>
          <a:prstGeom prst="cloudCallout">
            <a:avLst>
              <a:gd name="adj1" fmla="val 61106"/>
              <a:gd name="adj2" fmla="val 658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часы весят на стене. Как называются такие часы?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owardmiller.ru/uploaded/MainPageImages/2004/JUL/1414423_61097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4357718" cy="5929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000892" y="3357562"/>
            <a:ext cx="1928826" cy="1757367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715008" y="642918"/>
            <a:ext cx="2714644" cy="1785950"/>
          </a:xfrm>
          <a:prstGeom prst="cloudCallout">
            <a:avLst>
              <a:gd name="adj1" fmla="val 14382"/>
              <a:gd name="adj2" fmla="val 1028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 часы стоят на полу.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 называются такие часы? 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929454" y="3571876"/>
            <a:ext cx="1857388" cy="1785950"/>
          </a:xfrm>
          <a:prstGeom prst="rect">
            <a:avLst/>
          </a:prstGeom>
        </p:spPr>
      </p:pic>
      <p:pic>
        <p:nvPicPr>
          <p:cNvPr id="6" name="Picture 7" descr="детские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85794"/>
            <a:ext cx="3786214" cy="53213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Выноска-облако 6"/>
          <p:cNvSpPr/>
          <p:nvPr/>
        </p:nvSpPr>
        <p:spPr>
          <a:xfrm>
            <a:off x="5500694" y="928670"/>
            <a:ext cx="2500330" cy="2071702"/>
          </a:xfrm>
          <a:prstGeom prst="cloudCallout">
            <a:avLst>
              <a:gd name="adj1" fmla="val 17861"/>
              <a:gd name="adj2" fmla="val 100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Эти часы носят на руке.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Они называются…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000892" y="4643446"/>
            <a:ext cx="1857388" cy="1785950"/>
          </a:xfrm>
          <a:prstGeom prst="rect">
            <a:avLst/>
          </a:prstGeom>
        </p:spPr>
      </p:pic>
      <p:pic>
        <p:nvPicPr>
          <p:cNvPr id="24578" name="Picture 2" descr="http://german242.com/w/Mole/Mol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66"/>
            <a:ext cx="6786610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Выноска-облако 5"/>
          <p:cNvSpPr/>
          <p:nvPr/>
        </p:nvSpPr>
        <p:spPr>
          <a:xfrm>
            <a:off x="2428860" y="4643446"/>
            <a:ext cx="2857520" cy="1571636"/>
          </a:xfrm>
          <a:prstGeom prst="cloudCallout">
            <a:avLst>
              <a:gd name="adj1" fmla="val 99260"/>
              <a:gd name="adj2" fmla="val 281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часы носят в кармане. Дайте им название.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388" y="3714752"/>
            <a:ext cx="2071702" cy="1857388"/>
          </a:xfrm>
          <a:prstGeom prst="rect">
            <a:avLst/>
          </a:prstGeom>
        </p:spPr>
      </p:pic>
      <p:pic>
        <p:nvPicPr>
          <p:cNvPr id="26626" name="Picture 2" descr="http://stylemyhouse.ru/wp-content/uploads/2009/09/ka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42918"/>
            <a:ext cx="5072098" cy="5086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Выноска-облако 5"/>
          <p:cNvSpPr/>
          <p:nvPr/>
        </p:nvSpPr>
        <p:spPr>
          <a:xfrm>
            <a:off x="6286512" y="428604"/>
            <a:ext cx="2714644" cy="2571768"/>
          </a:xfrm>
          <a:prstGeom prst="cloudCallout">
            <a:avLst>
              <a:gd name="adj1" fmla="val -1624"/>
              <a:gd name="adj2" fmla="val 732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Это старинные часы, они обычно стоят на камине.  Попробуйте дать им название.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358082" y="4000504"/>
            <a:ext cx="1133475" cy="1114425"/>
          </a:xfrm>
          <a:prstGeom prst="rect">
            <a:avLst/>
          </a:prstGeom>
        </p:spPr>
      </p:pic>
      <p:pic>
        <p:nvPicPr>
          <p:cNvPr id="6" name="Picture 5" descr="часы с орл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71480"/>
            <a:ext cx="357190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Выноска-облако 6"/>
          <p:cNvSpPr/>
          <p:nvPr/>
        </p:nvSpPr>
        <p:spPr>
          <a:xfrm>
            <a:off x="5857884" y="1071546"/>
            <a:ext cx="2714644" cy="2500330"/>
          </a:xfrm>
          <a:prstGeom prst="cloudCallout">
            <a:avLst>
              <a:gd name="adj1" fmla="val 6727"/>
              <a:gd name="adj2" fmla="val 719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Часы  стоящие на столе, как называются такие часы?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Необычные настольные часы</a:t>
            </a:r>
            <a:endParaRPr lang="ru-RU" sz="4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15272" y="857232"/>
            <a:ext cx="1133475" cy="1114425"/>
          </a:xfrm>
          <a:prstGeom prst="rect">
            <a:avLst/>
          </a:prstGeom>
        </p:spPr>
      </p:pic>
      <p:pic>
        <p:nvPicPr>
          <p:cNvPr id="28674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442915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6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71678"/>
            <a:ext cx="416717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385765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700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2"/>
            <a:ext cx="3929058" cy="3971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3714776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24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4310050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3786214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8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4000528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flipH="1">
            <a:off x="-428660" y="4143380"/>
            <a:ext cx="2495550" cy="2409825"/>
          </a:xfrm>
          <a:prstGeom prst="rect">
            <a:avLst/>
          </a:prstGeom>
        </p:spPr>
      </p:pic>
      <p:pic>
        <p:nvPicPr>
          <p:cNvPr id="1026" name="Picture 2" descr="Петухи на забор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7215206" cy="65341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Выноска-облако 9"/>
          <p:cNvSpPr/>
          <p:nvPr/>
        </p:nvSpPr>
        <p:spPr>
          <a:xfrm>
            <a:off x="0" y="0"/>
            <a:ext cx="4143372" cy="3286100"/>
          </a:xfrm>
          <a:prstGeom prst="cloudCallout">
            <a:avLst>
              <a:gd name="adj1" fmla="val -13323"/>
              <a:gd name="adj2" fmla="val 83913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Часы – Петух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</a:rPr>
              <a:t>Давным</a:t>
            </a:r>
            <a:r>
              <a:rPr lang="ru-RU" b="1" dirty="0" smtClean="0">
                <a:solidFill>
                  <a:srgbClr val="002060"/>
                </a:solidFill>
              </a:rPr>
              <a:t> –давно люди узнавали время по живым часам. Эти часы ходят по двору, хлопают крыльями и, взлетев на забор, кричат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Ку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ка</a:t>
            </a:r>
            <a:r>
              <a:rPr lang="ru-RU" b="1" dirty="0" smtClean="0">
                <a:solidFill>
                  <a:srgbClr val="002060"/>
                </a:solidFill>
              </a:rPr>
              <a:t> – ре –</a:t>
            </a:r>
            <a:r>
              <a:rPr lang="ru-RU" b="1" dirty="0" err="1" smtClean="0">
                <a:solidFill>
                  <a:srgbClr val="002060"/>
                </a:solidFill>
              </a:rPr>
              <a:t>ку</a:t>
            </a:r>
            <a:r>
              <a:rPr lang="ru-RU" b="1" dirty="0" smtClean="0">
                <a:solidFill>
                  <a:srgbClr val="002060"/>
                </a:solidFill>
              </a:rPr>
              <a:t>!»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3809984" cy="3809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Часы - кулон 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1026" name="Picture 2" descr="http://www.elle.ru/var/elleru/storage/images/shopping/aksessuary/u-samogo-serdtsa/1383264-1-eng-GB/U-samogo-serdca_image_276_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3571900" cy="46434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http://www.gems.su/gold/images/02-07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3524250" cy="5000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latin typeface="Arial Black" pitchFamily="34" charset="0"/>
              </a:rPr>
              <a:t>Часы-перстень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20" name="Picture 4" descr="http://pokupki-club.ru/sites/default/files/images/32787_230345_wth-32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578647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latin typeface="Arial Black" pitchFamily="34" charset="0"/>
              </a:rPr>
              <a:t>Часы – браслет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http://www.lovelemon.com/l-women/item1/Fwoman54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3643338" cy="37862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844" name="Picture 4" descr="http://click-parfum.ru/sites/default/files/imagecache/product_full/chasy_braslet_s_dr_stor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28802"/>
            <a:ext cx="3500462" cy="3643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010525" y="1285860"/>
            <a:ext cx="1133475" cy="1114425"/>
          </a:xfrm>
          <a:prstGeom prst="rect">
            <a:avLst/>
          </a:prstGeom>
        </p:spPr>
      </p:pic>
      <p:pic>
        <p:nvPicPr>
          <p:cNvPr id="15362" name="Picture 2" descr="http://900igr.net/datai/predmety/CHasy-1.files/0009-016-Drevnie-solnechnye-cha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081464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4" name="Picture 4" descr="http://900igr.net/datas/predmety/CHasy-2.files/0027-027-Drevnie-solnechnye-cha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71744"/>
            <a:ext cx="435771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Выноска-облако 8"/>
          <p:cNvSpPr/>
          <p:nvPr/>
        </p:nvSpPr>
        <p:spPr>
          <a:xfrm>
            <a:off x="3786182" y="0"/>
            <a:ext cx="4286280" cy="3357586"/>
          </a:xfrm>
          <a:prstGeom prst="cloudCallout">
            <a:avLst>
              <a:gd name="adj1" fmla="val 55191"/>
              <a:gd name="adj2" fmla="val 189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+mj-lt"/>
              </a:rPr>
              <a:t>Давным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– давно, когда часов ещё не было, люди узнавали время по солнцу.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Вкопал человек в землю столб, а вокруг столба начертил круг, разделил его на части. Каждая часть равнялась одному часу. 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368" name="Picture 8" descr="http://www.gagarin-fitness.ru/userfiles/image/small_%D1%81%D0%BE%D0%BB%D0%BD%D1%8B%D1%88%D0%BA%D0%BE_p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85728"/>
            <a:ext cx="2214578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volutsia.com/images/stories/vremj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786314" cy="6643710"/>
          </a:xfrm>
          <a:prstGeom prst="rect">
            <a:avLst/>
          </a:prstGeom>
          <a:noFill/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flipH="1">
            <a:off x="0" y="4143380"/>
            <a:ext cx="2857488" cy="2552701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0" y="214290"/>
            <a:ext cx="5072066" cy="4143404"/>
          </a:xfrm>
          <a:prstGeom prst="cloudCallout">
            <a:avLst>
              <a:gd name="adj1" fmla="val -292347"/>
              <a:gd name="adj2" fmla="val 13618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 смену солнечным часам пришли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водяные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В высокий и узкий сосуд с дырочкой у дна наливали воду. Капля за каплей она сочилась из отверстия. На стенках сосуда были сделаны черточки – отметки, которые показывали, сколько времени прошло с того момента, когда в сосуд налили воду.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b/3/21/438/21438612_sand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0"/>
            <a:ext cx="3824294" cy="611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flipH="1">
            <a:off x="0" y="4214818"/>
            <a:ext cx="2495550" cy="2409825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428596" y="0"/>
            <a:ext cx="4572032" cy="3357562"/>
          </a:xfrm>
          <a:prstGeom prst="cloudCallout">
            <a:avLst>
              <a:gd name="adj1" fmla="val -23153"/>
              <a:gd name="adj2" fmla="val 718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Песочные часы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 тех пор прошло немало лет,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люди поняли ответ,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 лишь песок, он есть один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бог, и царь, и господин!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http://wallpaper.zoda.ru/bd/2007/02/27/6f5007492d8d72179471748881cd3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786190"/>
            <a:ext cx="2714644" cy="2309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av-files.narod.ru/watch_mechan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3810000" cy="5648325"/>
          </a:xfrm>
          <a:prstGeom prst="rect">
            <a:avLst/>
          </a:prstGeom>
          <a:noFill/>
        </p:spPr>
      </p:pic>
      <p:pic>
        <p:nvPicPr>
          <p:cNvPr id="5" name="Содержимое 5" descr="b030f073dd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29520" y="5072074"/>
            <a:ext cx="1714480" cy="1571636"/>
          </a:xfrm>
          <a:prstGeom prst="rect">
            <a:avLst/>
          </a:prstGeom>
        </p:spPr>
      </p:pic>
      <p:pic>
        <p:nvPicPr>
          <p:cNvPr id="18436" name="Picture 4" descr="http://www.asia.ru/images/target/img/product/10/99/79/10997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6729">
            <a:off x="4864862" y="3939462"/>
            <a:ext cx="2563481" cy="263609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4500562" y="214290"/>
            <a:ext cx="4643438" cy="3500438"/>
          </a:xfrm>
          <a:prstGeom prst="cloudCallout">
            <a:avLst>
              <a:gd name="adj1" fmla="val 19127"/>
              <a:gd name="adj2" fmla="val 81910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Прошло много времени с тех пор, когда человек придумал часы с 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механизмом.  </a:t>
            </a:r>
            <a:r>
              <a:rPr lang="ru-RU" b="1" dirty="0" smtClean="0">
                <a:solidFill>
                  <a:schemeClr val="tx1"/>
                </a:solidFill>
              </a:rPr>
              <a:t>Внутрь их поставил пружину, закрутил её, а чтобы она не раскручивалась, прикрепил к ней зубчатое колёсико.  Оно цепляется за другое колёсико и вертит его. Второе же колёсико вертит стрелки.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lektronika7.ru/images/clocknew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5143536" cy="3500462"/>
          </a:xfrm>
          <a:prstGeom prst="rect">
            <a:avLst/>
          </a:prstGeom>
          <a:noFill/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flipH="1">
            <a:off x="1000100" y="4214818"/>
            <a:ext cx="2495550" cy="2409825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429256" y="0"/>
            <a:ext cx="3714744" cy="5715016"/>
          </a:xfrm>
          <a:prstGeom prst="cloudCallout">
            <a:avLst>
              <a:gd name="adj1" fmla="val -101283"/>
              <a:gd name="adj2" fmla="val 47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Механические часы нужно  каждый день заводить. Забыл завести часы – они встали. А какие часы не надо заводить?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нуждаются в заводе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электронные </a:t>
            </a:r>
            <a:r>
              <a:rPr lang="ru-RU" b="1" dirty="0" smtClean="0">
                <a:solidFill>
                  <a:schemeClr val="tx1"/>
                </a:solidFill>
              </a:rPr>
              <a:t>часы. Они работают на батарейках. У них даже нет стрелок – на экране светятся цифры. Время показывают точное и не капризничают.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57984" y="3857628"/>
            <a:ext cx="2286016" cy="2114557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flipH="1">
            <a:off x="1357290" y="428604"/>
            <a:ext cx="5643602" cy="4214842"/>
          </a:xfrm>
          <a:prstGeom prst="cloudCallout">
            <a:avLst>
              <a:gd name="adj1" fmla="val -49750"/>
              <a:gd name="adj2" fmla="val 580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Видите, ребята, какой сложный путь прошли часы. И всё это придумал и сделал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человек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Посмотрите, какие красивые часы разработали люди!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072330" y="4857760"/>
            <a:ext cx="1785950" cy="1500198"/>
          </a:xfrm>
          <a:prstGeom prst="rect">
            <a:avLst/>
          </a:prstGeom>
        </p:spPr>
      </p:pic>
      <p:pic>
        <p:nvPicPr>
          <p:cNvPr id="5" name="Picture 7" descr="Спасс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71480"/>
            <a:ext cx="4000528" cy="55007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Выноска-облако 5"/>
          <p:cNvSpPr/>
          <p:nvPr/>
        </p:nvSpPr>
        <p:spPr>
          <a:xfrm>
            <a:off x="5143504" y="1214422"/>
            <a:ext cx="3357586" cy="2857520"/>
          </a:xfrm>
          <a:prstGeom prst="cloudCallout">
            <a:avLst>
              <a:gd name="adj1" fmla="val 15184"/>
              <a:gd name="adj2" fmla="val 835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Может быть вы догадаетесь, как называются часы на башне?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 называются главные часы нашей Родины?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357</TotalTime>
  <Words>384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 Black</vt:lpstr>
      <vt:lpstr>Corbel</vt:lpstr>
      <vt:lpstr>Gill Sans MT</vt:lpstr>
      <vt:lpstr>Times New Roman</vt:lpstr>
      <vt:lpstr>Verdana</vt:lpstr>
      <vt:lpstr>Wingdings 2</vt:lpstr>
      <vt:lpstr>Солнцестояние</vt:lpstr>
      <vt:lpstr>Этапы развития часов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Необычные настольные часы</vt:lpstr>
      <vt:lpstr>Презентация PowerPoint</vt:lpstr>
      <vt:lpstr>Презентация PowerPoint</vt:lpstr>
      <vt:lpstr>Презентация PowerPoint</vt:lpstr>
      <vt:lpstr>Презентация PowerPoint</vt:lpstr>
      <vt:lpstr>Часы - кулон </vt:lpstr>
      <vt:lpstr>Часы-перстень </vt:lpstr>
      <vt:lpstr>Часы – браслет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развития часов</dc:title>
  <dc:creator>Dmitry</dc:creator>
  <cp:lastModifiedBy>Dmitry</cp:lastModifiedBy>
  <cp:revision>40</cp:revision>
  <dcterms:modified xsi:type="dcterms:W3CDTF">2020-10-07T20:19:36Z</dcterms:modified>
</cp:coreProperties>
</file>