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42B4D-8BF8-4502-BD16-3F7E161F6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A1D460-3481-4956-AD32-992F6F795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A2C1D2-39D8-409A-AC5D-FD39B1EFC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5D2C-579C-47BC-9EEB-FD899E1F4F55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E40034-6174-4CE9-9E32-EAD65038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68951B-2F3E-4DA3-A4AC-FD9A7CAF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7886-4D9C-4731-9AD2-6F8B4BC81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4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572C9-6656-481F-95A9-C37E3A74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8F5181-7D28-414E-9D23-D35E53124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F9662-E17A-4A4C-9039-3A8AC208B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5D2C-579C-47BC-9EEB-FD899E1F4F55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8294A0-3F0F-4095-B37B-B54C899EC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038E0-5DD8-4F8C-BE80-B3B22AD2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7886-4D9C-4731-9AD2-6F8B4BC81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5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1B0140-4201-4AAE-A16D-57714C5F4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1A252B-893B-4B0B-9385-657111143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D91157-060D-4783-BD95-50B2A06F6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5D2C-579C-47BC-9EEB-FD899E1F4F55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B32E9C-6CD4-44E6-BA77-43282B6A7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9CE51F-CB3E-486E-ABE0-E69F1179A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7886-4D9C-4731-9AD2-6F8B4BC81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8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1AF14-0F43-4765-A556-8EAB078D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3B14AE-5235-453D-A411-5073B9561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F2BBDF-F415-46AC-A319-0C41AB566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5D2C-579C-47BC-9EEB-FD899E1F4F55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3A51B5-B0B7-4A37-B7DF-D3B2783A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6D7987-0EEC-4E96-9100-16B60AADF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7886-4D9C-4731-9AD2-6F8B4BC81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5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B58BD-D187-4E6D-AB9C-C16FA1BF2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0DD9B2-8D40-41A4-8A20-CF437909C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FA8E49-BAC8-4E11-9591-3B18EFC69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5D2C-579C-47BC-9EEB-FD899E1F4F55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080E7B-6BE0-4E21-AD4F-39ED35FB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934B64-3113-413D-8E39-A4A44C6B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7886-4D9C-4731-9AD2-6F8B4BC81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31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B5977-F1CD-45AF-BE76-29CB05A91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5E94D8-2C53-4EB0-B18F-EA8A18BB5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FA6FE4-08DC-46C0-B1CF-75C15F43A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2292DC-A811-45CD-98F2-F00887508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5D2C-579C-47BC-9EEB-FD899E1F4F55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655DC4-9DF6-47A2-8AA3-6F2E5A392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9EC574-DAF2-4D6E-ACA7-D645928E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7886-4D9C-4731-9AD2-6F8B4BC81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6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4330E-CD8B-480F-9AD6-7DE2DEEBB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2DF78C-84C3-4572-848A-0A01EC0AA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B2CDE2-ACA7-494D-82BF-DCC004C46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64BC91-C6F0-426A-94EB-3B4FAB419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698F04-34CC-4322-8EBF-0E6DAA923F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98BB77-C015-483C-9114-55A22549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5D2C-579C-47BC-9EEB-FD899E1F4F55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BF424A-948F-49DC-B360-C401C1FEA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E25805-2983-45D5-AF51-5173979F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7886-4D9C-4731-9AD2-6F8B4BC81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41AA9-8593-49B0-A32A-D6328419A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34C620-90DE-408D-9B18-DBA13B36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5D2C-579C-47BC-9EEB-FD899E1F4F55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CD7140-BDC8-4374-9D1D-EE614F04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3DF9BA-EE67-4C31-9DBE-81A24D5C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7886-4D9C-4731-9AD2-6F8B4BC81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6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E125A9-174E-4E1E-B4FD-39CE2B45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5D2C-579C-47BC-9EEB-FD899E1F4F55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69B52D-E411-4CD7-8279-DF6941A1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2872FC-27C1-42ED-9C82-B9DFFB804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7886-4D9C-4731-9AD2-6F8B4BC81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304AF-E818-4057-A8DB-B5227DF82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4B1600-50BA-4CD6-A564-A513037FA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4144B2-9FD3-4BEE-8BB7-850E0886A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1EF8C5-7FA4-4F97-B8B6-48CBE237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5D2C-579C-47BC-9EEB-FD899E1F4F55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79EC48-BA1B-4C17-9A76-D44A8F3A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6BBB2F-49EC-487D-83E5-9BA1E88F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7886-4D9C-4731-9AD2-6F8B4BC81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16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88E4A-FF08-4124-85EF-CB0CB2D8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0F503E-362A-4562-9A8D-5257AEC09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EE1E82-3260-421A-97EA-CEAB81379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1D0622-CF24-4AFB-B6DD-478F576E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5D2C-579C-47BC-9EEB-FD899E1F4F55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B1B375-3972-4878-A8A3-3E67912EE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43825B-E36C-4E0E-BFB1-2C71D86C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7886-4D9C-4731-9AD2-6F8B4BC81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02902-8A83-49DD-8E45-0858F227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AFFBE2-370D-47B4-BA32-BB9B12CDE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81624A-3786-4A87-A1A9-D9DC03D8A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D5D2C-579C-47BC-9EEB-FD899E1F4F55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6B41B7-BC20-41B9-9D43-769F00025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94681-0A9C-416C-A1AB-C449F0948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37886-4D9C-4731-9AD2-6F8B4BC81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04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CE95D-6D91-40F1-AC75-BD998B520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742" y="0"/>
            <a:ext cx="5400000" cy="684000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окружающим и развитие речи.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Выучить домашний адрес.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Играть в игры: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 «Один-много»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стул-стулья (в именительном падеже)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б) «Назови одним словом»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морковь-помидор-огурец-лук – это овощи.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в) «Назови любой предмет?»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назови любой предмет мебели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г) «Назови ласково»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кот – котик, стол – столик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е) составлять описательные рассказы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ж) учить стихотворения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з) «Чего нет?»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стул – нет стула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и) «Скажи наоборот»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сильный-слабый, друг-враг, ходит-стоит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д) Упражнять в подборе прилагательных к существительным. пример: Скажи какой дом? Дом высокий, кирпичный, красный!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11CF7A-4BBE-4ECE-8D87-D62DBEBB6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3259" y="0"/>
            <a:ext cx="5400000" cy="6838748"/>
          </a:xfrm>
        </p:spPr>
        <p:txBody>
          <a:bodyPr/>
          <a:lstStyle/>
          <a:p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Памятка для родителей «Что повторить летом»</a:t>
            </a:r>
          </a:p>
          <a:p>
            <a:r>
              <a:rPr lang="ru-RU" sz="1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математических представлений.</a:t>
            </a:r>
          </a:p>
          <a:p>
            <a:pPr algn="l"/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Повторять в повседневной жизни: счет прямой, обратный, порядковый в пределах 10.</a:t>
            </a:r>
          </a:p>
          <a:p>
            <a:pPr algn="l"/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Повторять числа-цифры, соседей числа, например, </a:t>
            </a:r>
            <a:r>
              <a:rPr lang="ru-RU" sz="1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«читать»</a:t>
            </a: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номера машин.</a:t>
            </a:r>
          </a:p>
          <a:p>
            <a:pPr algn="l"/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Сравнивать на различном материале группы предметов.</a:t>
            </a:r>
          </a:p>
          <a:p>
            <a:pPr algn="l"/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Повторять геометрические фигуры и формы (круг квадрат, треугольник, прямоугольник, овал; шар, куб, конус, цилиндр) их признаки. Находить и называть в окружающей обстановке. Повторять цвета.</a:t>
            </a:r>
          </a:p>
          <a:p>
            <a:pPr algn="l"/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Ориентироваться в пространстве: близко, далеко, лево-право, слева-справа, верх-низ, сверху-снизу, впереди.</a:t>
            </a:r>
          </a:p>
          <a:p>
            <a:pPr algn="l"/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Ориентироваться на листе бумаги: верх-низ, лево-право, центр, верхний левый угол, верхний правый угол, нижний левый угол, нижний правый угол.</a:t>
            </a:r>
          </a:p>
          <a:p>
            <a:pPr algn="l"/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Называть и различать величину предметов: большой-поменьше-маленький; маленький-побольше-большой; высокий-пониже-низкий; высокий-пониже-низкий; низкий-повыше-высокий. Одинаковые по величине.</a:t>
            </a:r>
          </a:p>
          <a:p>
            <a:pPr algn="l"/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Повторять и уточнять последовательность частей суток, времен года, признаки.</a:t>
            </a:r>
          </a:p>
          <a:p>
            <a:endParaRPr lang="ru-RU" sz="11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E51F2C-1CB8-4E90-A91C-BDE9BF9EBEFA}"/>
              </a:ext>
            </a:extLst>
          </p:cNvPr>
          <p:cNvSpPr/>
          <p:nvPr/>
        </p:nvSpPr>
        <p:spPr>
          <a:xfrm>
            <a:off x="0" y="0"/>
            <a:ext cx="439874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1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CE95D-6D91-40F1-AC75-BD998B520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182880"/>
            <a:ext cx="5220101" cy="6657119"/>
          </a:xfrm>
        </p:spPr>
        <p:txBody>
          <a:bodyPr>
            <a:normAutofit fontScale="90000"/>
          </a:bodyPr>
          <a:lstStyle/>
          <a:p>
            <a:br>
              <a:rPr lang="ru-RU" sz="1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Графо-моторные навыки.</a:t>
            </a:r>
            <a:b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Следить за правильностью держания карандаша.</a:t>
            </a:r>
            <a:b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Проводить прямые, наклонные, волнистые линии.</a:t>
            </a:r>
            <a:b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Замыкать линию в круг. Рисовать геометрические фигуры, полуовалы, полукруги.</a:t>
            </a:r>
            <a:b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Штриховка в разных направлениях.</a:t>
            </a:r>
            <a:b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Рисование по контуру.</a:t>
            </a:r>
            <a:b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Продуктивные виды деятельности.</a:t>
            </a:r>
            <a:b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Для закрепления полученных умений по лепке, аппликации, рисованию и выполняйте вместе с детьми работы с использованием различных техник и материалов.</a:t>
            </a:r>
            <a:b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Работать с ножницами.</a:t>
            </a:r>
            <a:b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Вырезывать круг из квадрата, плавно срезая углы.</a:t>
            </a:r>
            <a:b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Из прямоугольника – овал.</a:t>
            </a:r>
            <a:b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Разрезать квадрат, прямоугольник по диагонали и пополам.</a:t>
            </a:r>
            <a:b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Желаем Вам успехов в воспитании ваших детей!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11CF7A-4BBE-4ECE-8D87-D62DBEBB6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3259" y="0"/>
            <a:ext cx="5400000" cy="6838748"/>
          </a:xfrm>
        </p:spPr>
        <p:txBody>
          <a:bodyPr>
            <a:normAutofit/>
          </a:bodyPr>
          <a:lstStyle/>
          <a:p>
            <a:endParaRPr lang="ru-RU" sz="16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 и развитие речи.</a:t>
            </a:r>
          </a:p>
          <a:p>
            <a:pPr algn="l"/>
            <a:r>
              <a:rPr lang="ru-RU" sz="16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Чтение сказок детям.</a:t>
            </a:r>
          </a:p>
          <a:p>
            <a:pPr algn="l"/>
            <a:r>
              <a:rPr lang="ru-RU" sz="16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Чтение произведений К. Чуковского, С. Михалкова, С. Маршака, Бианки, Пришвина и других авторов.</a:t>
            </a:r>
          </a:p>
          <a:p>
            <a:pPr algn="l"/>
            <a:r>
              <a:rPr lang="ru-RU" sz="16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Рассматривание иллюстрации. Отвечать на вопросы по произведению </a:t>
            </a:r>
            <a:r>
              <a:rPr lang="ru-RU" sz="16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(требуйте от детей полных ответов)</a:t>
            </a:r>
            <a:r>
              <a:rPr lang="ru-RU" sz="16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6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Загадывайте загадки.</a:t>
            </a:r>
          </a:p>
          <a:p>
            <a:pPr algn="l"/>
            <a:r>
              <a:rPr lang="ru-RU" sz="16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Выполняйте артикуляционную гимнастику</a:t>
            </a:r>
          </a:p>
          <a:p>
            <a:pPr algn="l"/>
            <a:r>
              <a:rPr lang="ru-RU" sz="16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ru-RU" sz="1600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16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6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слово со звуком!»</a:t>
            </a:r>
            <a:r>
              <a:rPr lang="ru-RU" sz="16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А, О, У, Ы, М, В, Н, К, П, С.</a:t>
            </a:r>
          </a:p>
          <a:p>
            <a:pPr algn="l"/>
            <a:r>
              <a:rPr lang="ru-RU" sz="16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ru-RU" sz="1600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16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«Какой первый </a:t>
            </a:r>
            <a:r>
              <a:rPr lang="ru-RU" sz="16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(последний)</a:t>
            </a:r>
            <a:r>
              <a:rPr lang="ru-RU" sz="16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звук в слове.</a:t>
            </a:r>
          </a:p>
          <a:p>
            <a:pPr algn="l"/>
            <a:r>
              <a:rPr lang="ru-RU" sz="1600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16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назови слово со звуком [м] – машина, сумка, дом </a:t>
            </a:r>
            <a:r>
              <a:rPr lang="ru-RU" sz="16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(звук может стоять как в начале, так в середине, так и в конце слова)</a:t>
            </a:r>
            <a:r>
              <a:rPr lang="ru-RU" sz="16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6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Знать характеристики звуков.</a:t>
            </a:r>
          </a:p>
          <a:p>
            <a:pPr algn="l"/>
            <a:r>
              <a:rPr lang="ru-RU" sz="16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Соотносить звуки соответствующим цветом </a:t>
            </a:r>
            <a:r>
              <a:rPr lang="ru-RU" sz="16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(гласные-красный, согласные твердые-синий, согласные мягкий-зеленый)</a:t>
            </a:r>
            <a:r>
              <a:rPr lang="ru-RU" sz="16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6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Соотносить звук-буква.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E51F2C-1CB8-4E90-A91C-BDE9BF9EBEFA}"/>
              </a:ext>
            </a:extLst>
          </p:cNvPr>
          <p:cNvSpPr/>
          <p:nvPr/>
        </p:nvSpPr>
        <p:spPr>
          <a:xfrm>
            <a:off x="0" y="0"/>
            <a:ext cx="439874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41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616</Words>
  <Application>Microsoft Office PowerPoint</Application>
  <PresentationFormat>Широкоэкранный</PresentationFormat>
  <Paragraphs>26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Ознакомление с окружающим и развитие речи. • Выучить домашний адрес. • Играть в игры: а) «Один-много» пример: стул-стулья (в именительном падеже) • б) «Назови одним словом» пример: морковь-помидор-огурец-лук – это овощи. • в) «Назови любой предмет?» пример: назови любой предмет мебели • г) «Назови ласково» пример: кот – котик, стол – столик • е) составлять описательные рассказы • ж) учить стихотворения • з) «Чего нет?» пример: стул – нет стула • и) «Скажи наоборот» пример: сильный-слабый, друг-враг, ходит-стоит • д) Упражнять в подборе прилагательных к существительным. пример: Скажи какой дом? Дом высокий, кирпичный, красный! </vt:lpstr>
      <vt:lpstr>        Графо-моторные навыки. • Следить за правильностью держания карандаша. • Проводить прямые, наклонные, волнистые линии. • Замыкать линию в круг. Рисовать геометрические фигуры, полуовалы, полукруги. • Штриховка в разных направлениях. • Рисование по контуру. • Продуктивные виды деятельности. • Для закрепления полученных умений по лепке, аппликации, рисованию и выполняйте вместе с детьми работы с использованием различных техник и материалов. • Работать с ножницами. • Вырезывать круг из квадрата, плавно срезая углы. • Из прямоугольника – овал. • Разрезать квадрат, прямоугольник по диагонали и пополам.   Желаем Вам успехов в воспитании ваших детей!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Белоусов</dc:creator>
  <cp:lastModifiedBy>Андрей Белоусов</cp:lastModifiedBy>
  <cp:revision>3</cp:revision>
  <dcterms:created xsi:type="dcterms:W3CDTF">2025-05-20T11:48:47Z</dcterms:created>
  <dcterms:modified xsi:type="dcterms:W3CDTF">2025-05-20T12:13:19Z</dcterms:modified>
</cp:coreProperties>
</file>