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6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1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4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0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1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7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EF4-AD8F-4382-B89D-E96FAD6EA08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6DFA-79FF-49DF-99C5-C55F273AE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8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4" y="-264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412776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«Конструктивно-модельная деятельность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 помощью игровых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онструкторов В.В. 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Воскобовича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,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как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средство развития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творческой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инициативы 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детей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3-4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лет»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22272"/>
            <a:ext cx="395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МДОУ № 19 «Березка» ЯМР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581128"/>
            <a:ext cx="3931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Подготовила: Иванова Н.А., воспитатель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661248"/>
            <a:ext cx="254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п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. Козьмодемьянск,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февраль 2022 г.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424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980728"/>
            <a:ext cx="5688632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833713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Инициативный ребенок дошкольного возраста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Times New Roman"/>
                <a:cs typeface="Times New Roman"/>
              </a:rPr>
              <a:t>- ЧТО ЭТО ЗНАЧИТ?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дом\Desktop\unnam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8"/>
          <a:stretch/>
        </p:blipFill>
        <p:spPr bwMode="auto">
          <a:xfrm>
            <a:off x="0" y="4891912"/>
            <a:ext cx="2160040" cy="195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29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703736"/>
            <a:ext cx="748883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 smtClean="0">
                <a:solidFill>
                  <a:srgbClr val="833713"/>
                </a:solidFill>
                <a:latin typeface="Trebuchet MS"/>
                <a:ea typeface="Calibri"/>
                <a:cs typeface="Times New Roman"/>
              </a:rPr>
              <a:t>Условия формирования творческой инициативы у детей 3-4 лет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499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создавать условия для реализации собственных планов и замыслов каждого ребёнка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отмечать и публично поддерживать любые успехи детей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поощрять самостоятельность детей и расширять её сферу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способствовать стремлению научиться делать что-то и поддерживать радостное ощущение возрастающей умелости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;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т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ерпимо относиться к  затруднениям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учитывать индивидуальные особенности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создавать в группе положительный психологический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микроклимат.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703736"/>
            <a:ext cx="7488832" cy="491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</a:t>
            </a:r>
            <a:r>
              <a:rPr lang="ru-RU" sz="2400" b="1" dirty="0" smtClean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гровые конструкторы В.В. </a:t>
            </a:r>
            <a:r>
              <a:rPr lang="ru-RU" sz="2400" b="1" dirty="0" err="1" smtClean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Воскобовича</a:t>
            </a:r>
            <a:r>
              <a:rPr lang="ru-RU" sz="2400" b="1" dirty="0" smtClean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endParaRPr lang="ru-RU" sz="24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1026" name="Picture 2" descr="C:\Users\дом\Desktop\cc883065a29ac850e1d0b01b9ade367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18023" r="28735" b="20145"/>
          <a:stretch/>
        </p:blipFill>
        <p:spPr bwMode="auto">
          <a:xfrm>
            <a:off x="1619672" y="1628800"/>
            <a:ext cx="2893548" cy="41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дом\Desktop\Chudo_Krestiki2_3-500x5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4707" r="25176" b="15721"/>
          <a:stretch/>
        </p:blipFill>
        <p:spPr bwMode="auto">
          <a:xfrm>
            <a:off x="5004048" y="1628801"/>
            <a:ext cx="2923686" cy="414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4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6990" y="620688"/>
            <a:ext cx="86409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Игровой конструктор «Чудо-соты 1»</a:t>
            </a:r>
            <a:endParaRPr lang="ru-RU" sz="28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2051" name="Picture 3" descr="C:\Users\дом\Desktop\man6muG6q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9" b="28081"/>
          <a:stretch/>
        </p:blipFill>
        <p:spPr bwMode="auto">
          <a:xfrm>
            <a:off x="4427984" y="1551689"/>
            <a:ext cx="178261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ом\Desktop\FTOZLGc1H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9"/>
          <a:stretch/>
        </p:blipFill>
        <p:spPr bwMode="auto">
          <a:xfrm rot="5400000">
            <a:off x="1273134" y="4464157"/>
            <a:ext cx="2108526" cy="15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ом\Desktop\7uy9kV8GWo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3" b="7763"/>
          <a:stretch/>
        </p:blipFill>
        <p:spPr bwMode="auto">
          <a:xfrm>
            <a:off x="3442970" y="4163791"/>
            <a:ext cx="1444433" cy="21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дом\Desktop\NCqdD9rTdg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r="41116" b="32967"/>
          <a:stretch/>
        </p:blipFill>
        <p:spPr bwMode="auto">
          <a:xfrm>
            <a:off x="6876256" y="1530016"/>
            <a:ext cx="14693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15877"/>
            <a:ext cx="2639361" cy="1484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3" y="4149549"/>
            <a:ext cx="1786283" cy="212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10" y="4124976"/>
            <a:ext cx="1263142" cy="21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1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8" y="4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870" y="604067"/>
            <a:ext cx="864096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833713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Игровой конструктор «Чудо-крестики 2»</a:t>
            </a:r>
            <a:endParaRPr lang="ru-RU" sz="2800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pic>
        <p:nvPicPr>
          <p:cNvPr id="4098" name="Picture 2" descr="C:\Users\дом\Desktop\p3B2e7leO9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202685"/>
            <a:ext cx="3328014" cy="18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Eoghkkq2YT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0" b="15931"/>
          <a:stretch/>
        </p:blipFill>
        <p:spPr bwMode="auto">
          <a:xfrm>
            <a:off x="1331640" y="1419679"/>
            <a:ext cx="1944216" cy="21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ом\Desktop\DDP6fOnyt6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0" b="9817"/>
          <a:stretch/>
        </p:blipFill>
        <p:spPr bwMode="auto">
          <a:xfrm rot="16200000">
            <a:off x="3681187" y="1347105"/>
            <a:ext cx="2070199" cy="24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ом\Desktop\82AnIcoRHq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b="14370"/>
          <a:stretch/>
        </p:blipFill>
        <p:spPr bwMode="auto">
          <a:xfrm>
            <a:off x="3275856" y="4059826"/>
            <a:ext cx="1509846" cy="20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ом\Desktop\vNZXlWv2gq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r="11533" b="40868"/>
          <a:stretch/>
        </p:blipFill>
        <p:spPr bwMode="auto">
          <a:xfrm>
            <a:off x="827584" y="4055303"/>
            <a:ext cx="2150900" cy="208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дом\Desktop\KRyTGIuAqK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4"/>
          <a:stretch/>
        </p:blipFill>
        <p:spPr bwMode="auto">
          <a:xfrm>
            <a:off x="6302354" y="1501603"/>
            <a:ext cx="1728192" cy="21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4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23686"/>
            <a:ext cx="1718391" cy="2618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4" y="3600450"/>
            <a:ext cx="1803092" cy="2387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94" y="3539973"/>
            <a:ext cx="2139785" cy="2359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01" y="3666652"/>
            <a:ext cx="2225779" cy="2406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59" y="823686"/>
            <a:ext cx="1644026" cy="2435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74" y="848513"/>
            <a:ext cx="1910707" cy="23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5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дом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м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33" y="1517405"/>
            <a:ext cx="5574733" cy="4175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9087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133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21</cp:revision>
  <dcterms:created xsi:type="dcterms:W3CDTF">2022-02-06T17:07:07Z</dcterms:created>
  <dcterms:modified xsi:type="dcterms:W3CDTF">2022-02-08T12:19:33Z</dcterms:modified>
</cp:coreProperties>
</file>